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94711"/>
  </p:normalViewPr>
  <p:slideViewPr>
    <p:cSldViewPr>
      <p:cViewPr varScale="1">
        <p:scale>
          <a:sx n="17" d="100"/>
          <a:sy n="17" d="100"/>
        </p:scale>
        <p:origin x="3896" y="320"/>
      </p:cViewPr>
      <p:guideLst>
        <p:guide orient="horz" pos="259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024"/>
        <p:guide pos="3073"/>
      </p:guideLst>
    </p:cSldViewPr>
  </p:notesViewPr>
  <p:gridSpacing cx="72008" cy="72008"/>
</p:viewPr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604</Words>
  <Application>Microsoft Macintosh PowerPoint</Application>
  <PresentationFormat>Personalizar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Liberation Serif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 Nilza Teodoro Lopes</dc:creator>
  <cp:lastModifiedBy>Erineudo Lima Canuto</cp:lastModifiedBy>
  <cp:revision>251</cp:revision>
  <cp:lastPrinted>1601-01-01T00:00:00Z</cp:lastPrinted>
  <dcterms:created xsi:type="dcterms:W3CDTF">2004-04-23T20:45:00Z</dcterms:created>
  <dcterms:modified xsi:type="dcterms:W3CDTF">2023-09-27T18:06:38Z</dcterms:modified>
</cp:coreProperties>
</file>